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8" r:id="rId3"/>
    <p:sldId id="295" r:id="rId4"/>
    <p:sldId id="296" r:id="rId5"/>
    <p:sldId id="261" r:id="rId6"/>
    <p:sldId id="297" r:id="rId7"/>
    <p:sldId id="265" r:id="rId8"/>
    <p:sldId id="298" r:id="rId9"/>
    <p:sldId id="299" r:id="rId10"/>
    <p:sldId id="300" r:id="rId11"/>
    <p:sldId id="270" r:id="rId12"/>
    <p:sldId id="260" r:id="rId13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5"/>
    </p:embeddedFont>
    <p:embeddedFont>
      <p:font typeface="Nixie One" panose="020B0604020202020204" charset="0"/>
      <p:regular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Roboto Slab" panose="020B0604020202020204" charset="0"/>
      <p:regular r:id="rId21"/>
      <p:bold r:id="rId22"/>
    </p:embeddedFont>
    <p:embeddedFont>
      <p:font typeface="Segoe UI Black" panose="020B0A02040204020203" pitchFamily="34" charset="0"/>
      <p:bold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CEBAF2-A0B9-41F5-855D-340B4F70AB4A}">
  <a:tblStyle styleId="{98CEBAF2-A0B9-41F5-855D-340B4F70AB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0ED7BB8-C791-43B9-B544-FB8657F4FD4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4229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314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578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465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351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108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4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3398538" y="1599538"/>
            <a:ext cx="2346925" cy="19444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E3142">
                    <a:alpha val="26820"/>
                  </a:srgbClr>
                </a:solidFill>
                <a:latin typeface="Impact"/>
              </a:rPr>
              <a:t>“</a:t>
            </a:r>
          </a:p>
        </p:txBody>
      </p:sp>
      <p:sp>
        <p:nvSpPr>
          <p:cNvPr id="26" name="Google Shape;26;p4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556175" y="2300275"/>
            <a:ext cx="6031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▪"/>
              <a:defRPr sz="2000">
                <a:solidFill>
                  <a:schemeClr val="l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▫"/>
              <a:defRPr sz="2000">
                <a:solidFill>
                  <a:schemeClr val="l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34" name="Google Shape;34;p5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tyle A">
  <p:cSld name="BLANK_1_1">
    <p:bg>
      <p:bgPr>
        <a:solidFill>
          <a:schemeClr val="accent4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0" y="500625"/>
            <a:ext cx="9144000" cy="73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0" y="3962800"/>
            <a:ext cx="9144000" cy="37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0" y="4333125"/>
            <a:ext cx="9144000" cy="810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Nixie One"/>
              <a:buChar char="▪"/>
              <a:defRPr sz="30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▫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ixie One"/>
              <a:buChar char="■"/>
              <a:defRPr sz="24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●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○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ixie One"/>
              <a:buChar char="■"/>
              <a:defRPr sz="1800">
                <a:solidFill>
                  <a:schemeClr val="accent1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buNone/>
              <a:defRPr sz="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ctrTitle"/>
          </p:nvPr>
        </p:nvSpPr>
        <p:spPr>
          <a:xfrm>
            <a:off x="1243122" y="1495681"/>
            <a:ext cx="6657754" cy="10760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sng" dirty="0"/>
              <a:t>Weather Web application</a:t>
            </a:r>
            <a:endParaRPr sz="4000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398CA3-0068-432B-BB82-5F1CC208AF4F}"/>
              </a:ext>
            </a:extLst>
          </p:cNvPr>
          <p:cNvSpPr txBox="1"/>
          <p:nvPr/>
        </p:nvSpPr>
        <p:spPr>
          <a:xfrm>
            <a:off x="177209" y="496186"/>
            <a:ext cx="8789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BABU BANARASI DAS ENGINEERING COLLEGE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4962E0-7D60-4969-A574-38E2FF9197D1}"/>
              </a:ext>
            </a:extLst>
          </p:cNvPr>
          <p:cNvSpPr txBox="1"/>
          <p:nvPr/>
        </p:nvSpPr>
        <p:spPr>
          <a:xfrm>
            <a:off x="3015216" y="1438940"/>
            <a:ext cx="263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TOPIC </a:t>
            </a:r>
            <a:r>
              <a:rPr lang="en-US" sz="2400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E33E6-C5B0-4067-B560-A1BCB7E85A1E}"/>
              </a:ext>
            </a:extLst>
          </p:cNvPr>
          <p:cNvSpPr txBox="1"/>
          <p:nvPr/>
        </p:nvSpPr>
        <p:spPr>
          <a:xfrm>
            <a:off x="368594" y="2894136"/>
            <a:ext cx="21406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accent1">
                    <a:lumMod val="25000"/>
                    <a:lumOff val="75000"/>
                  </a:schemeClr>
                </a:solidFill>
              </a:rPr>
              <a:t>SUBMITTED TO-</a:t>
            </a:r>
          </a:p>
          <a:p>
            <a:endParaRPr lang="en-US" u="sng" dirty="0"/>
          </a:p>
          <a:p>
            <a:pPr algn="ctr"/>
            <a:r>
              <a:rPr lang="en-US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Mr. Alok Kumar Gupta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F36A04-A39C-4F80-9571-57E6AB73C140}"/>
              </a:ext>
            </a:extLst>
          </p:cNvPr>
          <p:cNvSpPr txBox="1"/>
          <p:nvPr/>
        </p:nvSpPr>
        <p:spPr>
          <a:xfrm>
            <a:off x="5947146" y="2894136"/>
            <a:ext cx="28282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accent1">
                    <a:lumMod val="25000"/>
                    <a:lumOff val="75000"/>
                  </a:schemeClr>
                </a:solidFill>
              </a:rPr>
              <a:t>SUBMITTED BY-</a:t>
            </a:r>
          </a:p>
          <a:p>
            <a:endParaRPr lang="en-US" u="sng" dirty="0"/>
          </a:p>
          <a:p>
            <a:pPr algn="ctr"/>
            <a:r>
              <a:rPr lang="en-US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Naveen Kumar Patel</a:t>
            </a:r>
          </a:p>
          <a:p>
            <a:pPr algn="ctr"/>
            <a:r>
              <a:rPr lang="en-US" dirty="0">
                <a:solidFill>
                  <a:schemeClr val="accent1">
                    <a:lumMod val="50000"/>
                    <a:lumOff val="50000"/>
                  </a:schemeClr>
                </a:solidFill>
              </a:rPr>
              <a:t>(1905080100056)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2809189" y="4348202"/>
            <a:ext cx="3658200" cy="708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Test fig 1.3</a:t>
            </a:r>
            <a:endParaRPr sz="2400" dirty="0"/>
          </a:p>
        </p:txBody>
      </p:sp>
      <p:grpSp>
        <p:nvGrpSpPr>
          <p:cNvPr id="222" name="Google Shape;222;p22"/>
          <p:cNvGrpSpPr/>
          <p:nvPr/>
        </p:nvGrpSpPr>
        <p:grpSpPr>
          <a:xfrm>
            <a:off x="371633" y="913341"/>
            <a:ext cx="316516" cy="263466"/>
            <a:chOff x="1247825" y="322750"/>
            <a:chExt cx="443300" cy="369000"/>
          </a:xfrm>
        </p:grpSpPr>
        <p:sp>
          <p:nvSpPr>
            <p:cNvPr id="223" name="Google Shape;223;p2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38088-265B-4313-A447-3905584026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99" t="17122" r="7752" b="2287"/>
          <a:stretch/>
        </p:blipFill>
        <p:spPr>
          <a:xfrm>
            <a:off x="1889136" y="1606169"/>
            <a:ext cx="5365727" cy="277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35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>
            <a:spLocks noGrp="1"/>
          </p:cNvSpPr>
          <p:nvPr>
            <p:ph type="ctrTitle" idx="4294967295"/>
          </p:nvPr>
        </p:nvSpPr>
        <p:spPr>
          <a:xfrm>
            <a:off x="3351028" y="589198"/>
            <a:ext cx="2014870" cy="5677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 dirty="0"/>
              <a:t>REFERENCE</a:t>
            </a:r>
            <a:endParaRPr sz="2400" u="sng" dirty="0"/>
          </a:p>
        </p:txBody>
      </p:sp>
      <p:sp>
        <p:nvSpPr>
          <p:cNvPr id="289" name="Google Shape;28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370988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  <a:latin typeface="+mn-lt"/>
              </a:rPr>
              <a:t>YOUTUBE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  <a:latin typeface="+mn-lt"/>
              </a:rPr>
              <a:t>OPENWEATHERMAP.ORG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  <a:latin typeface="+mn-lt"/>
              </a:rPr>
              <a:t>GEEK FOR GEEKS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  <a:latin typeface="+mn-lt"/>
              </a:rPr>
              <a:t>W3SCHOOL</a:t>
            </a:r>
          </a:p>
          <a:p>
            <a:pPr marL="342900" lvl="0" indent="-342900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  <a:latin typeface="+mn-lt"/>
              </a:rPr>
              <a:t>GOOGLE</a:t>
            </a:r>
            <a:endParaRPr sz="1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290" name="Google Shape;290;p27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>
            <a:spLocks noGrp="1"/>
          </p:cNvSpPr>
          <p:nvPr>
            <p:ph type="body" idx="1"/>
          </p:nvPr>
        </p:nvSpPr>
        <p:spPr>
          <a:xfrm>
            <a:off x="1556175" y="2300275"/>
            <a:ext cx="6031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THANKYOU</a:t>
            </a:r>
            <a:endParaRPr sz="2400" b="1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51" name="Google Shape;151;p17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 idx="4294967295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INTRODUCTION</a:t>
            </a:r>
            <a:endParaRPr sz="2400" dirty="0"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294967295"/>
          </p:nvPr>
        </p:nvSpPr>
        <p:spPr>
          <a:xfrm>
            <a:off x="685800" y="1259025"/>
            <a:ext cx="5200200" cy="2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This project is about “Weather viewing web application” built using HTML , CSS and JAVASCIPT.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The API provider : www.openweathermap.org</a:t>
            </a:r>
          </a:p>
        </p:txBody>
      </p:sp>
      <p:sp>
        <p:nvSpPr>
          <p:cNvPr id="137" name="Google Shape;137;p1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0C1B42-46FC-49C1-B889-E4A21A3F9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959" y="1259025"/>
            <a:ext cx="2769041" cy="2703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 idx="4294967295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OBJECTIVE</a:t>
            </a:r>
            <a:endParaRPr sz="2400" dirty="0"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294967295"/>
          </p:nvPr>
        </p:nvSpPr>
        <p:spPr>
          <a:xfrm>
            <a:off x="685800" y="1429146"/>
            <a:ext cx="5200200" cy="2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The objective of any weather application is to display the weather accurately.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This app indicates the climate changes over varying time period such as day, week and month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FFFFFF"/>
              </a:solidFill>
            </a:endParaRPr>
          </a:p>
        </p:txBody>
      </p:sp>
      <p:sp>
        <p:nvSpPr>
          <p:cNvPr id="137" name="Google Shape;137;p1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5AA1FD-51C9-4DFC-BC85-536C8518C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1175" y="1425625"/>
            <a:ext cx="3452825" cy="229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59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ctrTitle" idx="4294967295"/>
          </p:nvPr>
        </p:nvSpPr>
        <p:spPr>
          <a:xfrm>
            <a:off x="685800" y="499125"/>
            <a:ext cx="65937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TECHNOLOGY USED</a:t>
            </a:r>
            <a:endParaRPr sz="2400" dirty="0"/>
          </a:p>
        </p:txBody>
      </p:sp>
      <p:sp>
        <p:nvSpPr>
          <p:cNvPr id="135" name="Google Shape;135;p15"/>
          <p:cNvSpPr txBox="1">
            <a:spLocks noGrp="1"/>
          </p:cNvSpPr>
          <p:nvPr>
            <p:ph type="subTitle" idx="4294967295"/>
          </p:nvPr>
        </p:nvSpPr>
        <p:spPr>
          <a:xfrm>
            <a:off x="614916" y="961314"/>
            <a:ext cx="5200200" cy="2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Hypertext Markup Language (HTML)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CSS (Cascading style sheet)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JAVASCRIPT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FFFFFF"/>
                </a:solidFill>
              </a:rPr>
              <a:t>Application Programming Interface (API)</a:t>
            </a:r>
          </a:p>
        </p:txBody>
      </p:sp>
      <p:sp>
        <p:nvSpPr>
          <p:cNvPr id="137" name="Google Shape;137;p1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066494-1E0C-423D-BE5F-DB959297D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407941">
            <a:off x="5134070" y="822011"/>
            <a:ext cx="2015130" cy="1751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5C9347-91DA-4EFB-B3DE-B1097A43D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81550">
            <a:off x="6401392" y="321812"/>
            <a:ext cx="2113571" cy="18368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E7E99E-1060-43C3-87FE-0B69B7163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68197">
            <a:off x="7025130" y="1110074"/>
            <a:ext cx="2374051" cy="151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9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 ,CSS ,JS</a:t>
            </a:r>
            <a:endParaRPr dirty="0"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indent="0" algn="l" rtl="0">
              <a:spcBef>
                <a:spcPts val="600"/>
              </a:spcBef>
              <a:spcAft>
                <a:spcPts val="0"/>
              </a:spcAft>
              <a:buSzPts val="2800"/>
              <a:buNone/>
            </a:pPr>
            <a:r>
              <a:rPr lang="en-US" sz="1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HTML ,CSS and </a:t>
            </a:r>
            <a:r>
              <a:rPr lang="en-US" sz="18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US" sz="1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are complementary languages used in the development of web pages and websites.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800"/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HTML is mainly used for organization of webpage content.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800"/>
              <a:buFont typeface="Wingdings" panose="05000000000000000000" pitchFamily="2" charset="2"/>
              <a:buChar char="Ø"/>
            </a:pPr>
            <a:r>
              <a:rPr lang="en-US" sz="1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CSS is used for definition of content presentation style.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800"/>
              <a:buFont typeface="Wingdings" panose="05000000000000000000" pitchFamily="2" charset="2"/>
              <a:buChar char="Ø"/>
            </a:pPr>
            <a:r>
              <a:rPr lang="en-US" sz="18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US" sz="1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defines how the content interacts and behaves with the user.</a:t>
            </a:r>
            <a:endParaRPr sz="1800" dirty="0"/>
          </a:p>
        </p:txBody>
      </p:sp>
      <p:grpSp>
        <p:nvGrpSpPr>
          <p:cNvPr id="158" name="Google Shape;158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59" name="Google Shape;159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</a:t>
            </a:r>
            <a:endParaRPr dirty="0"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800" lvl="0" indent="0" algn="l" rtl="0">
              <a:spcBef>
                <a:spcPts val="600"/>
              </a:spcBef>
              <a:spcAft>
                <a:spcPts val="0"/>
              </a:spcAft>
              <a:buSzPts val="2800"/>
              <a:buNone/>
            </a:pPr>
            <a:r>
              <a:rPr lang="en-US" sz="1800" dirty="0">
                <a:solidFill>
                  <a:srgbClr val="000000"/>
                </a:solidFill>
                <a:latin typeface="Open Sans" panose="020B0604020202020204" pitchFamily="34" charset="0"/>
              </a:rPr>
              <a:t>API</a:t>
            </a:r>
            <a:r>
              <a:rPr lang="en-US" sz="1800" b="1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 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is a set of programming code that enables data transmission between one software product and another. It also contains the terms of this data exchange.</a:t>
            </a:r>
            <a:endParaRPr lang="en-US" sz="18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8" name="Google Shape;158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59" name="Google Shape;159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17C9D6-0548-467F-B306-2ED34B95A4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48" b="31314"/>
          <a:stretch/>
        </p:blipFill>
        <p:spPr>
          <a:xfrm>
            <a:off x="700081" y="3277866"/>
            <a:ext cx="8066568" cy="1209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36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2950957" y="4149727"/>
            <a:ext cx="3658200" cy="708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API key generation</a:t>
            </a:r>
            <a:endParaRPr sz="2400" dirty="0"/>
          </a:p>
        </p:txBody>
      </p:sp>
      <p:grpSp>
        <p:nvGrpSpPr>
          <p:cNvPr id="222" name="Google Shape;222;p22"/>
          <p:cNvGrpSpPr/>
          <p:nvPr/>
        </p:nvGrpSpPr>
        <p:grpSpPr>
          <a:xfrm>
            <a:off x="371633" y="913341"/>
            <a:ext cx="316516" cy="263466"/>
            <a:chOff x="1247825" y="322750"/>
            <a:chExt cx="443300" cy="369000"/>
          </a:xfrm>
        </p:grpSpPr>
        <p:sp>
          <p:nvSpPr>
            <p:cNvPr id="223" name="Google Shape;223;p2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594E2-8EFF-4351-B498-4073C07BA4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87" t="36412" r="18449" b="17832"/>
          <a:stretch/>
        </p:blipFill>
        <p:spPr>
          <a:xfrm>
            <a:off x="1633869" y="1905225"/>
            <a:ext cx="5876261" cy="224450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2950957" y="4149727"/>
            <a:ext cx="3658200" cy="708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Test fig 1.1</a:t>
            </a:r>
            <a:endParaRPr sz="2400" dirty="0"/>
          </a:p>
        </p:txBody>
      </p:sp>
      <p:grpSp>
        <p:nvGrpSpPr>
          <p:cNvPr id="222" name="Google Shape;222;p22"/>
          <p:cNvGrpSpPr/>
          <p:nvPr/>
        </p:nvGrpSpPr>
        <p:grpSpPr>
          <a:xfrm>
            <a:off x="371633" y="913341"/>
            <a:ext cx="316516" cy="263466"/>
            <a:chOff x="1247825" y="322750"/>
            <a:chExt cx="443300" cy="369000"/>
          </a:xfrm>
        </p:grpSpPr>
        <p:sp>
          <p:nvSpPr>
            <p:cNvPr id="223" name="Google Shape;223;p2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16163A-A545-4307-A6D6-7C28CF9AD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1" t="16192" r="1549" b="697"/>
          <a:stretch/>
        </p:blipFill>
        <p:spPr>
          <a:xfrm>
            <a:off x="1666208" y="1623220"/>
            <a:ext cx="5634816" cy="26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0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2809189" y="4348202"/>
            <a:ext cx="3658200" cy="708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Test fig 1.2</a:t>
            </a:r>
            <a:endParaRPr sz="2400" dirty="0"/>
          </a:p>
        </p:txBody>
      </p:sp>
      <p:grpSp>
        <p:nvGrpSpPr>
          <p:cNvPr id="222" name="Google Shape;222;p22"/>
          <p:cNvGrpSpPr/>
          <p:nvPr/>
        </p:nvGrpSpPr>
        <p:grpSpPr>
          <a:xfrm>
            <a:off x="371633" y="913341"/>
            <a:ext cx="316516" cy="263466"/>
            <a:chOff x="1247825" y="322750"/>
            <a:chExt cx="443300" cy="369000"/>
          </a:xfrm>
        </p:grpSpPr>
        <p:sp>
          <p:nvSpPr>
            <p:cNvPr id="223" name="Google Shape;223;p2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3A057B-FB0A-4445-9C67-31028093A6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01" t="17123" r="8062" b="552"/>
          <a:stretch/>
        </p:blipFill>
        <p:spPr>
          <a:xfrm>
            <a:off x="1928856" y="1623220"/>
            <a:ext cx="5286288" cy="280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85724"/>
      </p:ext>
    </p:extLst>
  </p:cSld>
  <p:clrMapOvr>
    <a:masterClrMapping/>
  </p:clrMapOvr>
</p:sld>
</file>

<file path=ppt/theme/theme1.xml><?xml version="1.0" encoding="utf-8"?>
<a:theme xmlns:a="http://schemas.openxmlformats.org/drawingml/2006/main" name="Warwick template">
  <a:themeElements>
    <a:clrScheme name="Custom 347">
      <a:dk1>
        <a:srgbClr val="114454"/>
      </a:dk1>
      <a:lt1>
        <a:srgbClr val="FFFFFF"/>
      </a:lt1>
      <a:dk2>
        <a:srgbClr val="5F6C70"/>
      </a:dk2>
      <a:lt2>
        <a:srgbClr val="CED5D8"/>
      </a:lt2>
      <a:accent1>
        <a:srgbClr val="114454"/>
      </a:accent1>
      <a:accent2>
        <a:srgbClr val="18637B"/>
      </a:accent2>
      <a:accent3>
        <a:srgbClr val="309AAD"/>
      </a:accent3>
      <a:accent4>
        <a:srgbClr val="165751"/>
      </a:accent4>
      <a:accent5>
        <a:srgbClr val="3B8D61"/>
      </a:accent5>
      <a:accent6>
        <a:srgbClr val="94BF6E"/>
      </a:accent6>
      <a:hlink>
        <a:srgbClr val="11445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227</Words>
  <Application>Microsoft Office PowerPoint</Application>
  <PresentationFormat>On-screen Show (16:9)</PresentationFormat>
  <Paragraphs>55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Wingdings</vt:lpstr>
      <vt:lpstr>Open Sans</vt:lpstr>
      <vt:lpstr>Segoe UI Black</vt:lpstr>
      <vt:lpstr>Roboto Slab</vt:lpstr>
      <vt:lpstr>Nixie One</vt:lpstr>
      <vt:lpstr>Arial</vt:lpstr>
      <vt:lpstr>Impact</vt:lpstr>
      <vt:lpstr>Warwick template</vt:lpstr>
      <vt:lpstr>Weather Web application</vt:lpstr>
      <vt:lpstr>INTRODUCTION</vt:lpstr>
      <vt:lpstr>OBJECTIVE</vt:lpstr>
      <vt:lpstr>TECHNOLOGY USED</vt:lpstr>
      <vt:lpstr>HTML ,CSS ,JS</vt:lpstr>
      <vt:lpstr>API</vt:lpstr>
      <vt:lpstr>OVERVIEW</vt:lpstr>
      <vt:lpstr>OVERVIEW</vt:lpstr>
      <vt:lpstr>OVERVIEW</vt:lpstr>
      <vt:lpstr>OVERVIEW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Web application</dc:title>
  <dc:creator>Naveen kumar</dc:creator>
  <cp:lastModifiedBy>Naveen kumar</cp:lastModifiedBy>
  <cp:revision>1</cp:revision>
  <dcterms:modified xsi:type="dcterms:W3CDTF">2021-12-14T20:05:34Z</dcterms:modified>
</cp:coreProperties>
</file>